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Редактор векторной графики </a:t>
            </a:r>
            <a:r>
              <a:rPr lang="en-US" dirty="0" smtClean="0"/>
              <a:t>Corel Draw 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Занятие 2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Рисуем «домик».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1.Установить толщину для всех линий – 5 мм</a:t>
            </a:r>
          </a:p>
          <a:p>
            <a:r>
              <a:rPr lang="ru-RU" dirty="0" smtClean="0"/>
              <a:t>2.Нарисовать треугольник инструментом – ломанная линия.</a:t>
            </a:r>
          </a:p>
          <a:p>
            <a:r>
              <a:rPr lang="ru-RU" dirty="0" smtClean="0"/>
              <a:t>3.Выровнять треугольник инструментом – форма</a:t>
            </a:r>
          </a:p>
          <a:p>
            <a:r>
              <a:rPr lang="ru-RU" dirty="0" smtClean="0"/>
              <a:t>4.Закрасить желтым цветом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5713" y="1809750"/>
            <a:ext cx="6630987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2214578"/>
          </a:xfrm>
        </p:spPr>
        <p:txBody>
          <a:bodyPr/>
          <a:lstStyle/>
          <a:p>
            <a:r>
              <a:rPr lang="ru-RU" dirty="0" smtClean="0"/>
              <a:t>5.Нарисовать </a:t>
            </a:r>
            <a:r>
              <a:rPr lang="ru-RU" dirty="0" smtClean="0"/>
              <a:t>четырехугольник </a:t>
            </a:r>
            <a:r>
              <a:rPr lang="ru-RU" dirty="0" smtClean="0"/>
              <a:t>инструментом ломанная линия</a:t>
            </a:r>
          </a:p>
          <a:p>
            <a:r>
              <a:rPr lang="ru-RU" dirty="0" smtClean="0"/>
              <a:t>6.Выровнять инструментом форма и закрасить синим цветом.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643182"/>
            <a:ext cx="2986091" cy="378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 smtClean="0"/>
              <a:t>7. Нарисовать окно</a:t>
            </a:r>
            <a:endParaRPr lang="ru-RU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500174"/>
            <a:ext cx="3914785" cy="4957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8. Нарисовать трубу. Сгладить острые углы</a:t>
            </a: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500174"/>
            <a:ext cx="3529020" cy="499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9. Рисуем  «прожилины»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50"/>
            <a:ext cx="721523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10.Рисуем забор.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85926"/>
            <a:ext cx="7643834" cy="4049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11. Рисуем траву.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643050"/>
            <a:ext cx="742955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73</Words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Редактор векторной графики Corel Draw </vt:lpstr>
      <vt:lpstr>Рисуем «домик».</vt:lpstr>
      <vt:lpstr>Слайд 3</vt:lpstr>
      <vt:lpstr>Слайд 4</vt:lpstr>
      <vt:lpstr>7. Нарисовать окно</vt:lpstr>
      <vt:lpstr>8. Нарисовать трубу. Сгладить острые углы</vt:lpstr>
      <vt:lpstr>9. Рисуем  «прожилины»</vt:lpstr>
      <vt:lpstr>10.Рисуем забор.</vt:lpstr>
      <vt:lpstr>11. Рисуем траву.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Редактор векторной графики Corel Draw </dc:title>
  <cp:lastModifiedBy>User</cp:lastModifiedBy>
  <cp:revision>7</cp:revision>
  <dcterms:modified xsi:type="dcterms:W3CDTF">2012-12-16T17:24:53Z</dcterms:modified>
</cp:coreProperties>
</file>