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3" r:id="rId5"/>
    <p:sldId id="257" r:id="rId6"/>
    <p:sldId id="260" r:id="rId7"/>
    <p:sldId id="258" r:id="rId8"/>
    <p:sldId id="259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Рисуем в </a:t>
            </a:r>
            <a:r>
              <a:rPr lang="en-US" dirty="0" smtClean="0"/>
              <a:t>Paint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Построение линий и фигур.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Нарисуйте сугробы: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247174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Установите цвет кисти – серый. </a:t>
            </a:r>
          </a:p>
          <a:p>
            <a:pPr>
              <a:buNone/>
            </a:pPr>
            <a:r>
              <a:rPr lang="ru-RU" dirty="0" smtClean="0"/>
              <a:t>Выберите инструмент – кривая. Проведите линию от одного конца кривой до другого – . </a:t>
            </a:r>
          </a:p>
          <a:p>
            <a:pPr>
              <a:buNone/>
            </a:pPr>
            <a:r>
              <a:rPr lang="ru-RU" dirty="0" smtClean="0"/>
              <a:t>Укажите щелчком мыши два изгиба, сначала один – , затем другой – . </a:t>
            </a:r>
          </a:p>
          <a:p>
            <a:pPr>
              <a:buNone/>
            </a:pPr>
            <a:r>
              <a:rPr lang="ru-RU" dirty="0" smtClean="0"/>
              <a:t>Повторите несколько раз </a:t>
            </a:r>
          </a:p>
          <a:p>
            <a:pPr>
              <a:buNone/>
            </a:pPr>
            <a:r>
              <a:rPr lang="ru-RU" dirty="0" smtClean="0"/>
              <a:t>Закрасьте сугробы. (Внимательно проследите, чтобы не было «дырочек» – иначе краска «разольется» по всему экрану.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8" name="Рисунок 17" descr="http://www.school9.sakh.com/urok/paint/pictures/03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071942"/>
            <a:ext cx="671517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Работаем в </a:t>
            </a:r>
            <a:r>
              <a:rPr lang="ru-RU" smtClean="0"/>
              <a:t>клавиатурном тренажере.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выполнить 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Перемещение фрагмента рисунка</a:t>
            </a:r>
          </a:p>
          <a:p>
            <a:r>
              <a:rPr lang="ru-RU" dirty="0" smtClean="0"/>
              <a:t>Копирование фрагмента рисунка</a:t>
            </a:r>
          </a:p>
          <a:p>
            <a:r>
              <a:rPr lang="ru-RU" dirty="0" smtClean="0"/>
              <a:t>Удаление фрагмента рисунка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 по материалам прошлого урока.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7572428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«Ночной пейзаж»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www.school9.sakh.com/urok/paint/pictures/03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50099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1.Фон рисунка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Залейте лист темно-зеленой краской.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2.Рисуем облако</a:t>
            </a:r>
            <a:endParaRPr lang="ru-RU" dirty="0"/>
          </a:p>
        </p:txBody>
      </p:sp>
      <p:pic>
        <p:nvPicPr>
          <p:cNvPr id="3" name="Рисунок 2" descr="http://www.school9.sakh.com/urok/paint/pictures/03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07170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00364" y="2000240"/>
            <a:ext cx="52149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Выберите инструмент окружность, тип фигуры – окрашенная фигура без контура. </a:t>
            </a:r>
          </a:p>
          <a:p>
            <a:r>
              <a:rPr lang="ru-RU" sz="2800" dirty="0" smtClean="0"/>
              <a:t>Нарисуйте несколько пересекающихся окружностей. </a:t>
            </a:r>
          </a:p>
          <a:p>
            <a:r>
              <a:rPr lang="ru-RU" sz="2800" dirty="0" smtClean="0"/>
              <a:t>Растягивать окружность надо от одного угла описывающего квадрата до другого угла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3.Рисуем месяц</a:t>
            </a:r>
            <a:endParaRPr lang="ru-RU" dirty="0"/>
          </a:p>
        </p:txBody>
      </p:sp>
      <p:pic>
        <p:nvPicPr>
          <p:cNvPr id="5" name="Содержимое 4" descr="http://www.school9.sakh.com/urok/paint/pictures/033.gif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714480" y="4143380"/>
            <a:ext cx="16764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1428736"/>
            <a:ext cx="4041775" cy="469742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Нарисуйте месяц: </a:t>
            </a:r>
          </a:p>
          <a:p>
            <a:r>
              <a:rPr lang="ru-RU" dirty="0" smtClean="0"/>
              <a:t>Установите цвет кисти – желтый. </a:t>
            </a:r>
          </a:p>
          <a:p>
            <a:r>
              <a:rPr lang="ru-RU" dirty="0" smtClean="0"/>
              <a:t>Выберите инструмент – окружность, тип фигуры – окрашенная фигура без контура. Нарисуйте окружность. </a:t>
            </a:r>
          </a:p>
          <a:p>
            <a:r>
              <a:rPr lang="ru-RU" dirty="0" smtClean="0"/>
              <a:t>Установите цвет кисти – темно-зеленый. Нарисуйте окружность внутри желтого круга (если не получилось – отмените последнюю операцию). </a:t>
            </a:r>
          </a:p>
          <a:p>
            <a:endParaRPr lang="ru-RU" dirty="0"/>
          </a:p>
        </p:txBody>
      </p:sp>
      <p:pic>
        <p:nvPicPr>
          <p:cNvPr id="6" name="Рисунок 5" descr="http://www.school9.sakh.com/urok/paint/pictures/035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714488"/>
            <a:ext cx="1428088" cy="131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4.Добавьте</a:t>
            </a:r>
            <a:r>
              <a:rPr lang="ru-RU" dirty="0" smtClean="0"/>
              <a:t> падающий пушистый снег: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9" y="1428736"/>
            <a:ext cx="7972452" cy="4697427"/>
          </a:xfrm>
        </p:spPr>
        <p:txBody>
          <a:bodyPr>
            <a:normAutofit/>
          </a:bodyPr>
          <a:lstStyle/>
          <a:p>
            <a:r>
              <a:rPr lang="ru-RU" dirty="0" smtClean="0"/>
              <a:t>Выберите инструмент – распылитель. Установите маленький размер, цвет кисти – желтый. Сделайте «точку». У становите средний размер, цвет кисти – белый. Сделайте «точку» в центре желтой «точки». («Точки» надо делать быстро) </a:t>
            </a:r>
          </a:p>
          <a:p>
            <a:r>
              <a:rPr lang="ru-RU" dirty="0" smtClean="0"/>
              <a:t>Повторите несколько раз.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238</Words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Рисуем в Paint</vt:lpstr>
      <vt:lpstr>Работаем в клавиатурном тренажере.</vt:lpstr>
      <vt:lpstr>Как выполнить ? </vt:lpstr>
      <vt:lpstr>Задание  по материалам прошлого урока.</vt:lpstr>
      <vt:lpstr>Задание «Ночной пейзаж» </vt:lpstr>
      <vt:lpstr>1.Фон рисунка</vt:lpstr>
      <vt:lpstr>2.Рисуем облако</vt:lpstr>
      <vt:lpstr>3.Рисуем месяц</vt:lpstr>
      <vt:lpstr>4.Добавьте падающий пушистый снег:  </vt:lpstr>
      <vt:lpstr>Нарисуйте сугробы: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 в Paint</dc:title>
  <cp:lastModifiedBy>Андрей</cp:lastModifiedBy>
  <cp:revision>5</cp:revision>
  <dcterms:modified xsi:type="dcterms:W3CDTF">2012-10-20T18:14:12Z</dcterms:modified>
</cp:coreProperties>
</file>