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6"/>
  </p:notesMasterIdLst>
  <p:handoutMasterIdLst>
    <p:handoutMasterId r:id="rId37"/>
  </p:handoutMasterIdLst>
  <p:sldIdLst>
    <p:sldId id="296" r:id="rId2"/>
    <p:sldId id="256" r:id="rId3"/>
    <p:sldId id="257" r:id="rId4"/>
    <p:sldId id="258" r:id="rId5"/>
    <p:sldId id="259" r:id="rId6"/>
    <p:sldId id="261" r:id="rId7"/>
    <p:sldId id="262" r:id="rId8"/>
    <p:sldId id="27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5" r:id="rId18"/>
    <p:sldId id="276" r:id="rId19"/>
    <p:sldId id="277" r:id="rId20"/>
    <p:sldId id="279" r:id="rId21"/>
    <p:sldId id="280" r:id="rId22"/>
    <p:sldId id="282" r:id="rId23"/>
    <p:sldId id="283" r:id="rId24"/>
    <p:sldId id="284" r:id="rId25"/>
    <p:sldId id="285" r:id="rId26"/>
    <p:sldId id="286" r:id="rId27"/>
    <p:sldId id="288" r:id="rId28"/>
    <p:sldId id="289" r:id="rId29"/>
    <p:sldId id="290" r:id="rId30"/>
    <p:sldId id="291" r:id="rId31"/>
    <p:sldId id="292" r:id="rId32"/>
    <p:sldId id="293" r:id="rId33"/>
    <p:sldId id="295" r:id="rId34"/>
    <p:sldId id="294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Book Antiqua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E32A2B1-D993-4A7F-B416-79358E91518A}" type="datetimeFigureOut">
              <a:rPr lang="ru-RU"/>
              <a:pPr/>
              <a:t>01.01.2000</a:t>
            </a:fld>
            <a:endParaRPr lang="ru-RU"/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8F03E7E-D22D-4783-940B-263A52125511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C02D3A2-DB36-45E8-82CC-7A1C5F4C48F4}" type="datetimeFigureOut">
              <a:rPr lang="ru-RU"/>
              <a:pPr/>
              <a:t>01.01.2000</a:t>
            </a:fld>
            <a:endParaRPr lang="ru-RU"/>
          </a:p>
        </p:txBody>
      </p:sp>
      <p:sp>
        <p:nvSpPr>
          <p:cNvPr id="563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63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ru-RU"/>
          </a:p>
        </p:txBody>
      </p:sp>
      <p:sp>
        <p:nvSpPr>
          <p:cNvPr id="563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FFBB48BB-4845-479B-B905-98C92ECD8549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BFF93-DF8D-452D-AFAD-411A58D17DF1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1C8BC-A465-4DBD-9F01-4B239DE4F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B7CE6-030E-421C-81D7-59FEA71DF392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4A2AA-FE8B-4FBD-86BC-E227D92F35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440EC-78C6-448F-8447-470C16CB399B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BEDEA-2228-4566-94D3-34E9DC30C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5BFB0-6468-42A8-8936-C7D24F2C4BE8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C5DF7-B8AB-4987-A68D-90A357DC9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8A8010-0A71-46F8-AE9E-FEAA118C6EE8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F3284-65EB-46CA-94B8-A60DADB82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0F5B6-00E5-4EEF-A855-FB3C8C5FE5C4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8EB18-4406-4F39-8F29-BF3771B7F0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0F73D-C20E-450A-BE23-3BA9B2F74F57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99F68-04A1-4064-97B6-BF34AD78E4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EAF3A-1A98-4144-A10F-E21DBF43D7A4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E2840-71B8-4B07-A471-C640AF9E56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69C13-B977-4911-9490-90AACD4DCEC9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F0137-4614-4B94-B964-45C6FB6C9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1957E-C5BD-4A8C-9C3B-C1721BEDE36F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838E6-F71F-40ED-8F14-02A328FD7C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78DCA-D544-4AF5-992A-541987AED36B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56C96-466E-4FA2-9B57-9C5803A60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658A068-5E36-4E5C-9C8C-CE1B258DCF05}" type="datetimeFigureOut">
              <a:rPr lang="ru-RU"/>
              <a:pPr>
                <a:defRPr/>
              </a:pPr>
              <a:t>01.01.2000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87E4F65-19E1-4552-947F-F9D22707C8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55" r:id="rId3"/>
    <p:sldLayoutId id="2147483747" r:id="rId4"/>
    <p:sldLayoutId id="2147483748" r:id="rId5"/>
    <p:sldLayoutId id="2147483749" r:id="rId6"/>
    <p:sldLayoutId id="2147483750" r:id="rId7"/>
    <p:sldLayoutId id="2147483751" r:id="rId8"/>
    <p:sldLayoutId id="2147483752" r:id="rId9"/>
    <p:sldLayoutId id="2147483753" r:id="rId10"/>
    <p:sldLayoutId id="214748375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0" fontAlgn="base" hangingPunct="0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/>
          </p:cNvSpPr>
          <p:nvPr>
            <p:ph type="ctrTitle"/>
          </p:nvPr>
        </p:nvSpPr>
        <p:spPr bwMode="auto">
          <a:xfrm>
            <a:off x="685800" y="2130425"/>
            <a:ext cx="7772400" cy="1470025"/>
          </a:xfrm>
          <a:noFill/>
        </p:spPr>
        <p:txBody>
          <a:bodyPr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en-US" sz="4100" cap="none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MAJOR BRITISH SPORTING EVENTS </a:t>
            </a:r>
            <a:endParaRPr lang="ru-RU" sz="4100" cap="none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5299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136525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62620"/>
            <a:ext cx="8229600" cy="177096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Tennis tournaments at Wimbledon </a:t>
            </a:r>
            <a:endParaRPr lang="ru-RU" dirty="0"/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457200" y="3933825"/>
            <a:ext cx="8229600" cy="23749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1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214290"/>
            <a:ext cx="8572560" cy="641325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1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5770" y="214290"/>
            <a:ext cx="8667008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7338"/>
            <a:ext cx="8229600" cy="2167194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London marathon</a:t>
            </a:r>
            <a:endParaRPr lang="ru-RU" dirty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1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104" y="214290"/>
            <a:ext cx="8573175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1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9000" y="214290"/>
            <a:ext cx="8710718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1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071670" y="200617"/>
            <a:ext cx="5286412" cy="64753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48464"/>
            <a:ext cx="8229600" cy="1867006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Football association Cup Final at </a:t>
            </a:r>
            <a:r>
              <a:rPr lang="en-US" dirty="0" err="1" smtClean="0"/>
              <a:t>Wembley</a:t>
            </a:r>
            <a:r>
              <a:rPr lang="en-US" dirty="0" smtClean="0"/>
              <a:t> Stadium </a:t>
            </a:r>
            <a:endParaRPr lang="ru-RU" dirty="0"/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89585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2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1960" y="214290"/>
            <a:ext cx="8653478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2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35491" y="214290"/>
            <a:ext cx="8622789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1412875"/>
            <a:ext cx="8229600" cy="169946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Five nations rugby union tournament</a:t>
            </a:r>
            <a:endParaRPr lang="ru-RU" dirty="0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2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4642" y="214290"/>
            <a:ext cx="8675076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2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0373" y="285728"/>
            <a:ext cx="8577907" cy="63579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2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5124" y="285728"/>
            <a:ext cx="8633155" cy="628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213"/>
            <a:ext cx="8229600" cy="229282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The Derby horse race</a:t>
            </a:r>
            <a:endParaRPr lang="ru-RU" dirty="0"/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3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285728"/>
            <a:ext cx="8572560" cy="63579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3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1214422"/>
            <a:ext cx="8715436" cy="507209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3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285728"/>
            <a:ext cx="8572559" cy="628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213"/>
            <a:ext cx="8229600" cy="216856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University Boat Race</a:t>
            </a:r>
            <a:endParaRPr lang="ru-RU" dirty="0"/>
          </a:p>
        </p:txBody>
      </p:sp>
      <p:sp>
        <p:nvSpPr>
          <p:cNvPr id="358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5" name="Содержимое 4" descr="Рисунок3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285728"/>
            <a:ext cx="8715436" cy="628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36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7801" y="285728"/>
            <a:ext cx="8570479" cy="628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3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5720" y="214290"/>
            <a:ext cx="8572560" cy="64360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37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4223" y="285728"/>
            <a:ext cx="8574057" cy="628654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28775"/>
            <a:ext cx="8229600" cy="210574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Royal Ascot</a:t>
            </a:r>
            <a:endParaRPr lang="ru-RU" dirty="0"/>
          </a:p>
        </p:txBody>
      </p:sp>
      <p:sp>
        <p:nvSpPr>
          <p:cNvPr id="3993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3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3108" y="214290"/>
            <a:ext cx="4929221" cy="649505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4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0503" y="566386"/>
            <a:ext cx="8607777" cy="57423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4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09884" y="571480"/>
            <a:ext cx="8496109" cy="56546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4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214290"/>
            <a:ext cx="8715436" cy="635798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41438"/>
            <a:ext cx="8229600" cy="2042925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Open golf championship</a:t>
            </a:r>
            <a:endParaRPr lang="ru-RU" dirty="0"/>
          </a:p>
        </p:txBody>
      </p:sp>
      <p:sp>
        <p:nvSpPr>
          <p:cNvPr id="7171" name="Объект 2"/>
          <p:cNvSpPr>
            <a:spLocks noGrp="1"/>
          </p:cNvSpPr>
          <p:nvPr>
            <p:ph idx="1"/>
          </p:nvPr>
        </p:nvSpPr>
        <p:spPr>
          <a:xfrm>
            <a:off x="468313" y="2781300"/>
            <a:ext cx="8229600" cy="47085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1" y="214290"/>
            <a:ext cx="8715437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9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214290"/>
            <a:ext cx="8715436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1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14282" y="214290"/>
            <a:ext cx="8715436" cy="64341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Содержимое 4" descr="Рисунок1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80570" y="214290"/>
            <a:ext cx="8749148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608</TotalTime>
  <Words>34</Words>
  <Application>Microsoft Office PowerPoint</Application>
  <PresentationFormat>Экран (4:3)</PresentationFormat>
  <Paragraphs>9</Paragraphs>
  <Slides>34</Slides>
  <Notes>34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Апекс</vt:lpstr>
      <vt:lpstr>MAJOR BRITISH SPORTING EVENTS </vt:lpstr>
      <vt:lpstr>Five nations rugby union tournament</vt:lpstr>
      <vt:lpstr>Слайд 3</vt:lpstr>
      <vt:lpstr>Слайд 4</vt:lpstr>
      <vt:lpstr>Open golf championship</vt:lpstr>
      <vt:lpstr>Слайд 6</vt:lpstr>
      <vt:lpstr>Слайд 7</vt:lpstr>
      <vt:lpstr>Слайд 8</vt:lpstr>
      <vt:lpstr>Слайд 9</vt:lpstr>
      <vt:lpstr>Tennis tournaments at Wimbledon </vt:lpstr>
      <vt:lpstr>Слайд 11</vt:lpstr>
      <vt:lpstr>Слайд 12</vt:lpstr>
      <vt:lpstr>London marathon</vt:lpstr>
      <vt:lpstr>Слайд 14</vt:lpstr>
      <vt:lpstr>Слайд 15</vt:lpstr>
      <vt:lpstr>Слайд 16</vt:lpstr>
      <vt:lpstr>Football association Cup Final at Wembley Stadium </vt:lpstr>
      <vt:lpstr>Слайд 18</vt:lpstr>
      <vt:lpstr>Слайд 19</vt:lpstr>
      <vt:lpstr>Слайд 20</vt:lpstr>
      <vt:lpstr>Слайд 21</vt:lpstr>
      <vt:lpstr>Слайд 22</vt:lpstr>
      <vt:lpstr>The Derby horse race</vt:lpstr>
      <vt:lpstr>Слайд 24</vt:lpstr>
      <vt:lpstr>Слайд 25</vt:lpstr>
      <vt:lpstr>Слайд 26</vt:lpstr>
      <vt:lpstr>University Boat Race</vt:lpstr>
      <vt:lpstr>Слайд 28</vt:lpstr>
      <vt:lpstr>Слайд 29</vt:lpstr>
      <vt:lpstr>Слайд 30</vt:lpstr>
      <vt:lpstr>Royal Ascot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Five nations rudby union tournament</dc:title>
  <dc:creator>макс</dc:creator>
  <cp:lastModifiedBy>User</cp:lastModifiedBy>
  <cp:revision>11</cp:revision>
  <dcterms:created xsi:type="dcterms:W3CDTF">2012-03-12T18:57:46Z</dcterms:created>
  <dcterms:modified xsi:type="dcterms:W3CDTF">1999-12-31T22:41:36Z</dcterms:modified>
</cp:coreProperties>
</file>